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7"/>
  </p:notesMasterIdLst>
  <p:sldIdLst>
    <p:sldId id="260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793D"/>
    <a:srgbClr val="0B8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2007D-F7BF-4AD5-845D-2E62ED83C9B2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36223-95A7-408A-A070-7037E540A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8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82315"/>
            <a:ext cx="12192000" cy="4510217"/>
          </a:xfrm>
          <a:prstGeom prst="rect">
            <a:avLst/>
          </a:prstGeom>
          <a:solidFill>
            <a:srgbClr val="0B79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926"/>
            <a:ext cx="12192000" cy="68584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384301"/>
            <a:ext cx="10515600" cy="3018518"/>
          </a:xfrm>
        </p:spPr>
        <p:txBody>
          <a:bodyPr anchor="b">
            <a:normAutofit/>
          </a:bodyPr>
          <a:lstStyle>
            <a:lvl1pPr>
              <a:defRPr sz="5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TIÊU ĐỀ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67919"/>
            <a:ext cx="10515600" cy="1086275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THÔNG TIN NGƯỜI TRÌNH BÀY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533502" y="467281"/>
            <a:ext cx="4658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ƯƠM</a:t>
            </a:r>
            <a:r>
              <a:rPr lang="en-US" sz="2400" baseline="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MẦM CHO THÀNH CÔNG</a:t>
            </a:r>
            <a:endParaRPr lang="en-US" sz="2400" dirty="0">
              <a:solidFill>
                <a:srgbClr val="0B79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8724" y="6033460"/>
            <a:ext cx="2283276" cy="373689"/>
          </a:xfrm>
        </p:spPr>
        <p:txBody>
          <a:bodyPr/>
          <a:lstStyle>
            <a:lvl1pPr>
              <a:defRPr sz="1800" b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4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27C6-977D-46DC-B6F4-6A85EF60C6E3}" type="datetime1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9959-AE1F-4E91-8C05-C085FF5CEE84}" type="datetime1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61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C9D35-07A2-441A-8AB0-00106F347849}" type="datetime1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03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8429-5444-44C5-B274-FD0F3B7E420E}" type="datetime1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1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39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35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49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3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9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89698"/>
            <a:ext cx="12192000" cy="368301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0914" y="1120230"/>
            <a:ext cx="11310256" cy="4598399"/>
          </a:xfrm>
        </p:spPr>
        <p:txBody>
          <a:bodyPr/>
          <a:lstStyle>
            <a:lvl1pPr marL="0" indent="0">
              <a:buNone/>
              <a:defRPr sz="2400" b="1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NỘI DUNG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9812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857948"/>
            <a:ext cx="12192000" cy="27432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20913" y="165714"/>
            <a:ext cx="11310257" cy="479778"/>
          </a:xfrm>
        </p:spPr>
        <p:txBody>
          <a:bodyPr anchor="b">
            <a:normAutofit/>
          </a:bodyPr>
          <a:lstStyle>
            <a:lvl1pPr algn="l">
              <a:defRPr sz="3000" b="1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TIÊU ĐỀ CHƯƠNG/ PHẦN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3" t="70783" b="8302"/>
          <a:stretch/>
        </p:blipFill>
        <p:spPr>
          <a:xfrm>
            <a:off x="11382830" y="-17700"/>
            <a:ext cx="809170" cy="91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57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34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98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405249"/>
            <a:ext cx="12192000" cy="452751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82"/>
          <a:stretch/>
        </p:blipFill>
        <p:spPr>
          <a:xfrm>
            <a:off x="0" y="1"/>
            <a:ext cx="12192000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300" y="0"/>
            <a:ext cx="9791700" cy="774701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TIÊU ĐỀ CHƯƠNG/ PHẦN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5300" y="1161256"/>
            <a:ext cx="10515600" cy="4972844"/>
          </a:xfrm>
        </p:spPr>
        <p:txBody>
          <a:bodyPr/>
          <a:lstStyle>
            <a:lvl1pPr marL="0" indent="0">
              <a:buNone/>
              <a:defRPr>
                <a:solidFill>
                  <a:srgbClr val="0B793D"/>
                </a:solidFill>
              </a:defRPr>
            </a:lvl1pPr>
          </a:lstStyle>
          <a:p>
            <a:pPr lvl="0"/>
            <a:r>
              <a:rPr lang="en-US" dirty="0" smtClean="0"/>
              <a:t>NỘI DUNG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3" t="70783" b="8302"/>
          <a:stretch/>
        </p:blipFill>
        <p:spPr>
          <a:xfrm>
            <a:off x="11382830" y="-17700"/>
            <a:ext cx="809170" cy="914362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9812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</a:p>
        </p:txBody>
      </p:sp>
    </p:spTree>
    <p:extLst>
      <p:ext uri="{BB962C8B-B14F-4D97-AF65-F5344CB8AC3E}">
        <p14:creationId xmlns:p14="http://schemas.microsoft.com/office/powerpoint/2010/main" val="211512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181100"/>
            <a:ext cx="12192000" cy="4470400"/>
          </a:xfrm>
          <a:prstGeom prst="rect">
            <a:avLst/>
          </a:prstGeom>
          <a:solidFill>
            <a:srgbClr val="0B8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8724" y="5969960"/>
            <a:ext cx="2283276" cy="373689"/>
          </a:xfrm>
        </p:spPr>
        <p:txBody>
          <a:bodyPr/>
          <a:lstStyle>
            <a:lvl1pPr>
              <a:defRPr sz="1800" b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095829" y="1752600"/>
            <a:ext cx="10515600" cy="2514600"/>
          </a:xfrm>
        </p:spPr>
        <p:txBody>
          <a:bodyPr anchor="b">
            <a:normAutofit/>
          </a:bodyPr>
          <a:lstStyle>
            <a:lvl1pPr algn="ctr">
              <a:defRPr sz="5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508789" y="359718"/>
            <a:ext cx="46832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ƯƠM</a:t>
            </a:r>
            <a:r>
              <a:rPr lang="en-US" sz="2400" baseline="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MẦM CHO THÀNH CÔNG</a:t>
            </a:r>
            <a:endParaRPr lang="en-US" sz="2400" dirty="0">
              <a:solidFill>
                <a:srgbClr val="0B79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8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V="1">
            <a:off x="0" y="6359530"/>
            <a:ext cx="12192000" cy="45719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04"/>
          <a:stretch/>
        </p:blipFill>
        <p:spPr>
          <a:xfrm>
            <a:off x="0" y="1"/>
            <a:ext cx="12192000" cy="46863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420913" y="165714"/>
            <a:ext cx="11310257" cy="47977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rgbClr val="0B793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TIÊU ĐỀ CHƯƠNG/ PHẦN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0914" y="1120230"/>
            <a:ext cx="11310256" cy="5095782"/>
          </a:xfrm>
        </p:spPr>
        <p:txBody>
          <a:bodyPr/>
          <a:lstStyle>
            <a:lvl1pPr marL="0" indent="0">
              <a:buNone/>
              <a:defRPr sz="2400" b="1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NỘI DUNG</a:t>
            </a:r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0" y="6450968"/>
            <a:ext cx="1683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793D"/>
                </a:solidFill>
              </a:rPr>
              <a:t>https://huaf.edu.vn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3" t="70783" b="8302"/>
          <a:stretch/>
        </p:blipFill>
        <p:spPr>
          <a:xfrm>
            <a:off x="11382830" y="-17700"/>
            <a:ext cx="809170" cy="91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3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3457" y="6462939"/>
            <a:ext cx="1839686" cy="365125"/>
          </a:xfrm>
        </p:spPr>
        <p:txBody>
          <a:bodyPr/>
          <a:lstStyle>
            <a:lvl1pPr>
              <a:defRPr sz="140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7257" y="6435271"/>
            <a:ext cx="696686" cy="365125"/>
          </a:xfrm>
        </p:spPr>
        <p:txBody>
          <a:bodyPr/>
          <a:lstStyle>
            <a:lvl1pPr>
              <a:defRPr sz="140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1373B6-36EE-4F02-A68A-82DD751F7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03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3C6A-0851-4C6D-8115-FE1B6D405A5A}" type="datetime1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62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A65-7A8C-4D1C-87F0-31FAB5DF4359}" type="datetime1">
              <a:rPr lang="en-US" smtClean="0"/>
              <a:t>8/3/2020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95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927600" cy="460375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THÔNG TIN NGƯỜI TRÌNH BÀY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BB5F-9055-468B-98A9-8B05026D5B7D}" type="datetime1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7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83945-BBE2-48B3-857E-DD114CC363B8}" type="datetime1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0" r:id="rId2"/>
    <p:sldLayoutId id="2147483667" r:id="rId3"/>
    <p:sldLayoutId id="2147483655" r:id="rId4"/>
    <p:sldLayoutId id="2147483651" r:id="rId5"/>
    <p:sldLayoutId id="2147483660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AF64C-87D5-44B7-9157-A37CE738D02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7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908724" y="6071560"/>
            <a:ext cx="2283276" cy="373689"/>
          </a:xfrm>
        </p:spPr>
        <p:txBody>
          <a:bodyPr/>
          <a:lstStyle/>
          <a:p>
            <a:r>
              <a:rPr lang="en-US" dirty="0" smtClean="0"/>
              <a:t>https://huaf.edu.vn</a:t>
            </a:r>
          </a:p>
        </p:txBody>
      </p:sp>
    </p:spTree>
    <p:extLst>
      <p:ext uri="{BB962C8B-B14F-4D97-AF65-F5344CB8AC3E}">
        <p14:creationId xmlns:p14="http://schemas.microsoft.com/office/powerpoint/2010/main" val="39609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https://huaf.edu.vn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6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https://huaf.edu.vn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5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>
          <a:defRPr sz="2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6198</TotalTime>
  <Words>9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Administrator</cp:lastModifiedBy>
  <cp:revision>16</cp:revision>
  <dcterms:created xsi:type="dcterms:W3CDTF">2020-07-25T12:49:02Z</dcterms:created>
  <dcterms:modified xsi:type="dcterms:W3CDTF">2020-08-03T09:31:45Z</dcterms:modified>
</cp:coreProperties>
</file>