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5" r:id="rId2"/>
  </p:sldMasterIdLst>
  <p:notesMasterIdLst>
    <p:notesMasterId r:id="rId7"/>
  </p:notesMasterIdLst>
  <p:sldIdLst>
    <p:sldId id="260" r:id="rId3"/>
    <p:sldId id="259" r:id="rId4"/>
    <p:sldId id="261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793D"/>
    <a:srgbClr val="64AB85"/>
    <a:srgbClr val="0B84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4660"/>
  </p:normalViewPr>
  <p:slideViewPr>
    <p:cSldViewPr snapToGrid="0">
      <p:cViewPr>
        <p:scale>
          <a:sx n="66" d="100"/>
          <a:sy n="66" d="100"/>
        </p:scale>
        <p:origin x="996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D2007D-F7BF-4AD5-845D-2E62ED83C9B2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436223-95A7-408A-A070-7037E540A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985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0" y="1314725"/>
            <a:ext cx="12192000" cy="4461961"/>
          </a:xfrm>
          <a:prstGeom prst="rect">
            <a:avLst/>
          </a:prstGeom>
          <a:solidFill>
            <a:srgbClr val="0B79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1281"/>
            <a:ext cx="12192000" cy="68584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1850" y="1384301"/>
            <a:ext cx="10515600" cy="3018518"/>
          </a:xfrm>
        </p:spPr>
        <p:txBody>
          <a:bodyPr anchor="b">
            <a:normAutofit/>
          </a:bodyPr>
          <a:lstStyle>
            <a:lvl1pPr>
              <a:defRPr sz="5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0" y="4567919"/>
            <a:ext cx="10515600" cy="1086275"/>
          </a:xfrm>
        </p:spPr>
        <p:txBody>
          <a:bodyPr/>
          <a:lstStyle>
            <a:lvl1pPr marL="0" indent="0"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PERSONAL INFORMATION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7678057" y="502171"/>
            <a:ext cx="45139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B793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CULTIVATING</a:t>
            </a:r>
            <a:r>
              <a:rPr lang="en-US" sz="2400" baseline="0" dirty="0" smtClean="0">
                <a:solidFill>
                  <a:srgbClr val="0B793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FOR SUCCESS</a:t>
            </a:r>
            <a:endParaRPr lang="en-US" sz="2400" dirty="0">
              <a:solidFill>
                <a:srgbClr val="0B793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908724" y="6033460"/>
            <a:ext cx="2283276" cy="373689"/>
          </a:xfrm>
        </p:spPr>
        <p:txBody>
          <a:bodyPr/>
          <a:lstStyle>
            <a:lvl1pPr>
              <a:defRPr sz="1800" b="0">
                <a:solidFill>
                  <a:srgbClr val="0B793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https://huaf.edu.vn</a:t>
            </a:r>
            <a:endParaRPr lang="en-US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1291771" y="439803"/>
            <a:ext cx="5617030" cy="586400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rtlCol="0" anchor="b">
            <a:normAutofit/>
          </a:bodyPr>
          <a:lstStyle/>
          <a:p>
            <a:r>
              <a:rPr lang="en-US" sz="1400" b="1" dirty="0" smtClean="0">
                <a:solidFill>
                  <a:srgbClr val="0B79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HUE</a:t>
            </a:r>
            <a:r>
              <a:rPr lang="en-US" sz="1400" b="1" baseline="0" dirty="0" smtClean="0">
                <a:solidFill>
                  <a:srgbClr val="0B79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UNIVERSITY</a:t>
            </a:r>
          </a:p>
          <a:p>
            <a:r>
              <a:rPr lang="en-US" sz="1800" b="1" baseline="0" dirty="0" smtClean="0">
                <a:solidFill>
                  <a:srgbClr val="0B79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UNIVERSITY OF AGRICULTURE AND FORESTY</a:t>
            </a:r>
            <a:endParaRPr lang="en-US" sz="1800" b="1" dirty="0" smtClean="0">
              <a:solidFill>
                <a:srgbClr val="0B793D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3744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D9959-AE1F-4E91-8C05-C085FF5CEE84}" type="datetime1">
              <a:rPr lang="en-US" smtClean="0"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373B6-36EE-4F02-A68A-82DD751F7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6618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C9D35-07A2-441A-8AB0-00106F347849}" type="datetime1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373B6-36EE-4F02-A68A-82DD751F7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4033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F8429-5444-44C5-B274-FD0F3B7E420E}" type="datetime1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373B6-36EE-4F02-A68A-82DD751F7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313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AF64C-87D5-44B7-9157-A37CE738D029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BBC36-258B-4EE2-8D43-6577FA3F3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90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AF64C-87D5-44B7-9157-A37CE738D029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BBC36-258B-4EE2-8D43-6577FA3F3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5393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AF64C-87D5-44B7-9157-A37CE738D029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BBC36-258B-4EE2-8D43-6577FA3F3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1356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AF64C-87D5-44B7-9157-A37CE738D029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BBC36-258B-4EE2-8D43-6577FA3F3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7497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AF64C-87D5-44B7-9157-A37CE738D029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BBC36-258B-4EE2-8D43-6577FA3F3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2342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AF64C-87D5-44B7-9157-A37CE738D029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BBC36-258B-4EE2-8D43-6577FA3F3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2979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AF64C-87D5-44B7-9157-A37CE738D029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BBC36-258B-4EE2-8D43-6577FA3F3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657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6489698"/>
            <a:ext cx="12192000" cy="368301"/>
          </a:xfrm>
          <a:prstGeom prst="rect">
            <a:avLst/>
          </a:prstGeom>
          <a:solidFill>
            <a:srgbClr val="0B79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20914" y="1120230"/>
            <a:ext cx="11310256" cy="4598399"/>
          </a:xfrm>
        </p:spPr>
        <p:txBody>
          <a:bodyPr/>
          <a:lstStyle>
            <a:lvl1pPr marL="0" indent="0">
              <a:buNone/>
              <a:defRPr sz="2400" b="1" baseline="0">
                <a:solidFill>
                  <a:srgbClr val="0B793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1981200" cy="365125"/>
          </a:xfrm>
        </p:spPr>
        <p:txBody>
          <a:bodyPr/>
          <a:lstStyle>
            <a:lvl1pPr>
              <a:defRPr sz="1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https://huaf.edu.vn</a:t>
            </a:r>
            <a:endParaRPr lang="en-US" dirty="0" smtClean="0"/>
          </a:p>
        </p:txBody>
      </p:sp>
      <p:sp>
        <p:nvSpPr>
          <p:cNvPr id="9" name="Rectangle 8"/>
          <p:cNvSpPr/>
          <p:nvPr userDrawn="1"/>
        </p:nvSpPr>
        <p:spPr>
          <a:xfrm>
            <a:off x="0" y="857948"/>
            <a:ext cx="12192000" cy="27432"/>
          </a:xfrm>
          <a:prstGeom prst="rect">
            <a:avLst/>
          </a:prstGeom>
          <a:solidFill>
            <a:srgbClr val="0B79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420913" y="165714"/>
            <a:ext cx="11310257" cy="479778"/>
          </a:xfrm>
        </p:spPr>
        <p:txBody>
          <a:bodyPr anchor="b">
            <a:normAutofit/>
          </a:bodyPr>
          <a:lstStyle>
            <a:lvl1pPr algn="l">
              <a:defRPr sz="3000" b="1" baseline="0">
                <a:solidFill>
                  <a:srgbClr val="0B793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PART/CHAPTER SUBJECT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583" t="70783" b="8302"/>
          <a:stretch/>
        </p:blipFill>
        <p:spPr>
          <a:xfrm>
            <a:off x="11382830" y="-17700"/>
            <a:ext cx="809170" cy="914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02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AF64C-87D5-44B7-9157-A37CE738D029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BBC36-258B-4EE2-8D43-6577FA3F3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5343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AF64C-87D5-44B7-9157-A37CE738D029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BBC36-258B-4EE2-8D43-6577FA3F3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9984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AF64C-87D5-44B7-9157-A37CE738D029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BBC36-258B-4EE2-8D43-6577FA3F3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759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6405249"/>
            <a:ext cx="12192000" cy="452751"/>
          </a:xfrm>
          <a:prstGeom prst="rect">
            <a:avLst/>
          </a:prstGeom>
          <a:solidFill>
            <a:srgbClr val="0B79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982"/>
          <a:stretch/>
        </p:blipFill>
        <p:spPr>
          <a:xfrm>
            <a:off x="0" y="1"/>
            <a:ext cx="12192000" cy="46672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95300" y="0"/>
            <a:ext cx="9791700" cy="774701"/>
          </a:xfrm>
        </p:spPr>
        <p:txBody>
          <a:bodyPr>
            <a:normAutofit/>
          </a:bodyPr>
          <a:lstStyle>
            <a:lvl1pPr>
              <a:defRPr sz="3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PART/CHAPTER SUBJECT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95300" y="1161256"/>
            <a:ext cx="10515600" cy="4972844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="1">
                <a:solidFill>
                  <a:srgbClr val="0B793D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CONTENT</a:t>
            </a:r>
          </a:p>
          <a:p>
            <a:pPr lvl="0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583" t="70783" b="8302"/>
          <a:stretch/>
        </p:blipFill>
        <p:spPr>
          <a:xfrm>
            <a:off x="11382830" y="-17700"/>
            <a:ext cx="809170" cy="914362"/>
          </a:xfrm>
          <a:prstGeom prst="rect">
            <a:avLst/>
          </a:prstGeom>
        </p:spPr>
      </p:pic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1981200" cy="365125"/>
          </a:xfrm>
        </p:spPr>
        <p:txBody>
          <a:bodyPr/>
          <a:lstStyle>
            <a:lvl1pPr>
              <a:defRPr sz="1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https://huaf.edu.vn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151290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181100"/>
            <a:ext cx="12192000" cy="4470400"/>
          </a:xfrm>
          <a:prstGeom prst="rect">
            <a:avLst/>
          </a:prstGeom>
          <a:solidFill>
            <a:srgbClr val="0B84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424"/>
          </a:xfrm>
          <a:prstGeom prst="rect">
            <a:avLst/>
          </a:prstGeom>
        </p:spPr>
      </p:pic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908724" y="5969960"/>
            <a:ext cx="2283276" cy="373689"/>
          </a:xfrm>
        </p:spPr>
        <p:txBody>
          <a:bodyPr/>
          <a:lstStyle>
            <a:lvl1pPr>
              <a:defRPr sz="1800" b="0">
                <a:solidFill>
                  <a:srgbClr val="0B793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https://huaf.edu.vn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095829" y="1752600"/>
            <a:ext cx="10515600" cy="2514600"/>
          </a:xfrm>
        </p:spPr>
        <p:txBody>
          <a:bodyPr anchor="b">
            <a:normAutofit/>
          </a:bodyPr>
          <a:lstStyle>
            <a:lvl1pPr algn="ctr">
              <a:defRPr sz="52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7695296" y="368300"/>
            <a:ext cx="44268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B793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CULTIVATING</a:t>
            </a:r>
            <a:r>
              <a:rPr lang="en-US" sz="2400" baseline="0" dirty="0" smtClean="0">
                <a:solidFill>
                  <a:srgbClr val="0B793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FOR SUCCESS</a:t>
            </a:r>
            <a:endParaRPr lang="en-US" sz="2400" dirty="0">
              <a:solidFill>
                <a:srgbClr val="0B793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080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53457" y="6462939"/>
            <a:ext cx="1839686" cy="365125"/>
          </a:xfrm>
        </p:spPr>
        <p:txBody>
          <a:bodyPr/>
          <a:lstStyle>
            <a:lvl1pPr>
              <a:defRPr sz="1400">
                <a:solidFill>
                  <a:srgbClr val="0B793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https://huaf.edu.vn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37257" y="6435271"/>
            <a:ext cx="696686" cy="365125"/>
          </a:xfrm>
        </p:spPr>
        <p:txBody>
          <a:bodyPr/>
          <a:lstStyle>
            <a:lvl1pPr>
              <a:defRPr sz="1400">
                <a:solidFill>
                  <a:srgbClr val="0B793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71373B6-36EE-4F02-A68A-82DD751F79F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7035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F3C6A-0851-4C6D-8115-FE1B6D405A5A}" type="datetime1">
              <a:rPr lang="en-US" smtClean="0"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373B6-36EE-4F02-A68A-82DD751F7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062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EBA65-7A8C-4D1C-87F0-31FAB5DF4359}" type="datetime1">
              <a:rPr lang="en-US" smtClean="0"/>
              <a:t>7/30/2020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373B6-36EE-4F02-A68A-82DD751F7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495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4927600" cy="460375"/>
          </a:xfrm>
        </p:spPr>
        <p:txBody>
          <a:bodyPr>
            <a:normAutofit/>
          </a:bodyPr>
          <a:lstStyle>
            <a:lvl1pPr>
              <a:defRPr sz="2400" baseline="0">
                <a:solidFill>
                  <a:srgbClr val="0B793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THÔNG TIN NGƯỜI TRÌNH BÀY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1BB5F-9055-468B-98A9-8B05026D5B7D}" type="datetime1">
              <a:rPr lang="en-US" smtClean="0"/>
              <a:t>7/30/2020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373B6-36EE-4F02-A68A-82DD751F7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778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027C6-977D-46DC-B6F4-6A85EF60C6E3}" type="datetime1">
              <a:rPr lang="en-US" smtClean="0"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373B6-36EE-4F02-A68A-82DD751F7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057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83945-BBE2-48B3-857E-DD114CC363B8}" type="datetime1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373B6-36EE-4F02-A68A-82DD751F7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475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50" r:id="rId2"/>
    <p:sldLayoutId id="2147483667" r:id="rId3"/>
    <p:sldLayoutId id="2147483655" r:id="rId4"/>
    <p:sldLayoutId id="2147483660" r:id="rId5"/>
    <p:sldLayoutId id="2147483652" r:id="rId6"/>
    <p:sldLayoutId id="2147483653" r:id="rId7"/>
    <p:sldLayoutId id="2147483654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AF64C-87D5-44B7-9157-A37CE738D029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2BBC36-258B-4EE2-8D43-6577FA3F3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778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908724" y="6071560"/>
            <a:ext cx="2283276" cy="373689"/>
          </a:xfrm>
        </p:spPr>
        <p:txBody>
          <a:bodyPr/>
          <a:lstStyle/>
          <a:p>
            <a:r>
              <a:rPr lang="en-US" dirty="0" smtClean="0"/>
              <a:t>https://huaf.edu.vn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6099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https://huaf.edu.vn</a:t>
            </a:r>
            <a:endParaRPr lang="en-US" dirty="0" smtClean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06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85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https://huaf.edu.vn</a:t>
            </a:r>
            <a:endParaRPr lang="en-US" dirty="0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45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 anchor="b">
        <a:normAutofit/>
      </a:bodyPr>
      <a:lstStyle>
        <a:defPPr>
          <a:defRPr sz="2400" b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6215</TotalTime>
  <Words>9</Words>
  <Application>Microsoft Office PowerPoint</Application>
  <PresentationFormat>Widescreen</PresentationFormat>
  <Paragraphs>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Tahoma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Administrator</cp:lastModifiedBy>
  <cp:revision>19</cp:revision>
  <dcterms:created xsi:type="dcterms:W3CDTF">2020-07-25T12:49:02Z</dcterms:created>
  <dcterms:modified xsi:type="dcterms:W3CDTF">2020-08-03T09:31:41Z</dcterms:modified>
</cp:coreProperties>
</file>